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79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03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64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60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6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6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1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9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45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66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93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DE38-FFF3-4DA6-8897-3C4089714DCD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1AF7-0CD4-4F8D-BB09-CE097C335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92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86" y="1122363"/>
            <a:ext cx="7861955" cy="932680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+mn-lt"/>
              </a:rPr>
              <a:t>PIZZA DATA ANALYSIS</a:t>
            </a:r>
            <a:endParaRPr lang="en-IN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3BDF8-7EAA-8618-DEBE-636DD9102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574" y="2489674"/>
            <a:ext cx="2846893" cy="50804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BY USING SQL</a:t>
            </a:r>
            <a:endParaRPr lang="en-I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94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Join relevant tables to find the category-wise distribution of pizzas.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F9D66-5723-FE5C-8D1C-A86A469C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77" y="1535959"/>
            <a:ext cx="5326108" cy="1581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46A75-2699-81E0-B984-8D7DEF8C1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781" y="3661166"/>
            <a:ext cx="3406219" cy="23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Group the orders by date and calculate the average number of pizzas ordered per day.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ADAFE-1F2B-00A7-C972-647981119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11" y="1600200"/>
            <a:ext cx="6151214" cy="2632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18146-C1E3-07DC-D702-7E28053A1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76" y="4644797"/>
            <a:ext cx="3330313" cy="12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Determine the top 3 most ordered pizza types based on revenue.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0287A-819E-6F83-2A5B-686353319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31" y="1646302"/>
            <a:ext cx="6415880" cy="1869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BAA0E-FD5B-A4FB-0F6C-B1E0FC204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71" y="3932561"/>
            <a:ext cx="4476572" cy="19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Calculate the percentage contribution of each pizza type to total revenue.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8FC64-C4D1-E3C4-DFC6-3205AE687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63" y="1395831"/>
            <a:ext cx="8943214" cy="2525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AF2E4-97DB-0DB2-A1DF-9151B4AF8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22" y="4318201"/>
            <a:ext cx="4188255" cy="21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Analyze the cumulative revenue generated over time.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9DACB-F70F-C789-954D-C0B934C8B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22" y="1394283"/>
            <a:ext cx="6310997" cy="2112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2F15B-744F-5BF9-6652-78860EDAF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5" y="3742442"/>
            <a:ext cx="4970675" cy="30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10432330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Determine the top 3 most ordered pizza types based on revenue for each pizza category.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6367D-7B19-806B-4A51-21433A94C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9" y="1317718"/>
            <a:ext cx="6498209" cy="2518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2D8E5-085E-234E-D276-2528C2D60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09" y="3167407"/>
            <a:ext cx="3685882" cy="35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007" y="1875934"/>
            <a:ext cx="7865490" cy="1553066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7030A0"/>
                </a:solidFill>
                <a:latin typeface="+mn-lt"/>
              </a:rPr>
              <a:t>THANK YOU !!!</a:t>
            </a:r>
            <a:endParaRPr lang="en-IN" sz="96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08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91" y="169682"/>
            <a:ext cx="2196444" cy="73529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SCHEMA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DC4FA-4CF7-A250-E4C4-6BFEDFAB2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64187"/>
            <a:ext cx="9715499" cy="54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5" y="292232"/>
            <a:ext cx="8220172" cy="112179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Retrieve the total number of orders placed.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09FBAA-0094-FE21-04F5-F629C77A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66" y="2143378"/>
            <a:ext cx="4758862" cy="950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C18A42-8DA6-2472-740E-1BDE2611D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64" y="3517892"/>
            <a:ext cx="2558527" cy="15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5" y="292232"/>
            <a:ext cx="8220172" cy="112179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Calculate the total revenue generated from pizza sales.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8CC544-5265-43F1-687D-006B2D945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88" y="1894789"/>
            <a:ext cx="6284452" cy="1791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5C77CF-11DA-2061-E9B8-1DF5088B4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1" y="4166648"/>
            <a:ext cx="2426949" cy="1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5" y="292232"/>
            <a:ext cx="8220172" cy="78242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Identify the highest-priced pizza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AB4A5-F1FB-B905-DB53-35AC470FE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78" y="1380753"/>
            <a:ext cx="6307781" cy="1655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C6B7E-790E-7961-0F1B-36B1A2342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18" y="3342611"/>
            <a:ext cx="4483743" cy="33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876" y="84841"/>
            <a:ext cx="8257881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Identify the most common pizza size ordered.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42849-A342-0F15-8EC0-FDC3727B0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4" y="1311842"/>
            <a:ext cx="6995151" cy="185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F9C46-15E9-BB54-5AED-6EB8E603E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42" y="3429000"/>
            <a:ext cx="4301765" cy="29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876" y="84841"/>
            <a:ext cx="8257881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List the top 5 most ordered pizza types along with their quantities.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21D-E901-3F1E-393C-173989BED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33" y="1436234"/>
            <a:ext cx="6763824" cy="2541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79C03-2227-4511-AAA8-2F41ED7F3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54" y="4308049"/>
            <a:ext cx="4536429" cy="246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Join the necessary tables to find the total quantity of each pizza category ordered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8E12B-DAA3-369F-054C-75A7B4195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32" y="1336558"/>
            <a:ext cx="6900493" cy="1919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55DBF-ED61-B353-989A-0A8A9D0F9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3602038"/>
            <a:ext cx="4345746" cy="22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C8879-A1AC-8C3E-4F50-AE190B5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7A191-81DE-C3A8-3132-DD6A7656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0" y="87779"/>
            <a:ext cx="9737889" cy="1142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Determine the distribution of orders by hour of the day.</a:t>
            </a:r>
            <a:endParaRPr lang="en-IN" sz="40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BD9C1D-3488-76A5-C218-29DBF2BCB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50F62-A48D-3629-0739-060E00793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74" y="1508289"/>
            <a:ext cx="6216832" cy="1366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E64D9-8D2F-CBC0-1CB4-693E726A8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14" y="3153524"/>
            <a:ext cx="4544026" cy="34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3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</TotalTime>
  <Words>152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PIZZA DATA ANALYSIS</vt:lpstr>
      <vt:lpstr>SCHEMA</vt:lpstr>
      <vt:lpstr>Retrieve the total number of orders placed.</vt:lpstr>
      <vt:lpstr>Calculate the total revenue generated from pizza sales.</vt:lpstr>
      <vt:lpstr>Identify the highest-priced pizza</vt:lpstr>
      <vt:lpstr>Identify the most common pizza size ordered.</vt:lpstr>
      <vt:lpstr>List the top 5 most ordered pizza types along with their quantities.</vt:lpstr>
      <vt:lpstr>Join the necessary tables to find the total quantity of each pizza category ordered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DATA ANALYSIS</dc:title>
  <dc:creator>Sampada Nikam</dc:creator>
  <cp:lastModifiedBy>Sampada Nikam</cp:lastModifiedBy>
  <cp:revision>6</cp:revision>
  <dcterms:created xsi:type="dcterms:W3CDTF">2024-05-19T07:24:54Z</dcterms:created>
  <dcterms:modified xsi:type="dcterms:W3CDTF">2024-05-19T08:06:56Z</dcterms:modified>
</cp:coreProperties>
</file>